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0" r:id="rId2"/>
    <p:sldId id="261" r:id="rId3"/>
    <p:sldId id="267" r:id="rId4"/>
    <p:sldId id="268" r:id="rId5"/>
    <p:sldId id="262" r:id="rId6"/>
    <p:sldId id="263" r:id="rId7"/>
    <p:sldId id="264" r:id="rId8"/>
    <p:sldId id="265" r:id="rId9"/>
    <p:sldId id="266"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1974DF9-AD47-4691-BA21-BBFCE3637A9A}" type="slidenum">
              <a:rPr kumimoji="0" lang="en-US" smtClean="0"/>
              <a:pPr eaLnBrk="1" latinLnBrk="0" hangingPunct="1"/>
              <a:t>‹#›</a:t>
            </a:fld>
            <a:endParaRPr kumimoji="0"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11/20/2018</a:t>
            </a:fld>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0"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1974DF9-AD47-4691-BA21-BBFCE3637A9A}" type="slidenum">
              <a:rPr kumimoji="0" lang="en-US" smtClean="0"/>
              <a:pPr eaLnBrk="1" latinLnBrk="0" hangingPunct="1"/>
              <a:t>‹#›</a:t>
            </a:fld>
            <a:endParaRPr kumimoji="0"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6</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285964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0999"/>
            <a:ext cx="8615680" cy="3000821"/>
          </a:xfrm>
          <a:prstGeom prst="rect">
            <a:avLst/>
          </a:prstGeom>
        </p:spPr>
        <p:txBody>
          <a:bodyPr wrap="square">
            <a:spAutoFit/>
          </a:bodyPr>
          <a:lstStyle/>
          <a:p>
            <a:pPr>
              <a:lnSpc>
                <a:spcPct val="150000"/>
              </a:lnSpc>
            </a:pPr>
            <a:r>
              <a:rPr lang="en-US" b="1" dirty="0">
                <a:solidFill>
                  <a:srgbClr val="FF0000"/>
                </a:solidFill>
                <a:latin typeface="Times New Roman" pitchFamily="18" charset="0"/>
                <a:cs typeface="Times New Roman" pitchFamily="18" charset="0"/>
              </a:rPr>
              <a:t>Inkjet Printers</a:t>
            </a:r>
          </a:p>
          <a:p>
            <a:pPr>
              <a:lnSpc>
                <a:spcPct val="150000"/>
              </a:lnSpc>
            </a:pPr>
            <a:r>
              <a:rPr lang="en-US" dirty="0">
                <a:latin typeface="Times New Roman" pitchFamily="18" charset="0"/>
                <a:cs typeface="Times New Roman" pitchFamily="18" charset="0"/>
              </a:rPr>
              <a:t>Inkjet printers are non-impact character printers based on a relatively new technology. They print characters by spraying small drops of ink onto paper. Inkjet printers produce high quality output with presentable features.</a:t>
            </a:r>
          </a:p>
          <a:p>
            <a:pPr>
              <a:lnSpc>
                <a:spcPct val="150000"/>
              </a:lnSpc>
            </a:pPr>
            <a:r>
              <a:rPr lang="en-US" dirty="0">
                <a:latin typeface="Times New Roman" pitchFamily="18" charset="0"/>
                <a:cs typeface="Times New Roman" pitchFamily="18" charset="0"/>
              </a:rPr>
              <a:t>They make less noise because no hammering is done and these have many styles of printing modes available. Color printing is also possible. </a:t>
            </a:r>
          </a:p>
          <a:p>
            <a:pPr>
              <a:lnSpc>
                <a:spcPct val="150000"/>
              </a:lnSpc>
            </a:pPr>
            <a:r>
              <a:rPr lang="en-US" dirty="0">
                <a:latin typeface="Times New Roman" pitchFamily="18" charset="0"/>
                <a:cs typeface="Times New Roman" pitchFamily="18" charset="0"/>
              </a:rPr>
              <a:t>Advantages: High quality printing and more reliable</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62400"/>
            <a:ext cx="3657600" cy="2403665"/>
          </a:xfrm>
          <a:prstGeom prst="rect">
            <a:avLst/>
          </a:prstGeom>
          <a:noFill/>
          <a:ln>
            <a:noFill/>
          </a:ln>
        </p:spPr>
      </p:pic>
    </p:spTree>
    <p:extLst>
      <p:ext uri="{BB962C8B-B14F-4D97-AF65-F5344CB8AC3E}">
        <p14:creationId xmlns:p14="http://schemas.microsoft.com/office/powerpoint/2010/main" val="133554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3990440808"/>
              </p:ext>
            </p:extLst>
          </p:nvPr>
        </p:nvGraphicFramePr>
        <p:xfrm>
          <a:off x="1143000" y="1752600"/>
          <a:ext cx="7315200" cy="73152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kern="1200" dirty="0" smtClean="0">
                          <a:solidFill>
                            <a:schemeClr val="tx1"/>
                          </a:solidFill>
                          <a:latin typeface="Times New Roman" pitchFamily="18" charset="0"/>
                          <a:ea typeface="+mn-ea"/>
                          <a:cs typeface="Times New Roman" pitchFamily="18" charset="0"/>
                        </a:rPr>
                        <a:t>Output Devices</a:t>
                      </a:r>
                      <a:endParaRPr lang="en-US" sz="1600" b="1" kern="1200" dirty="0">
                        <a:solidFill>
                          <a:schemeClr val="tx1"/>
                        </a:solidFill>
                        <a:latin typeface="Times New Roman" pitchFamily="18" charset="0"/>
                        <a:ea typeface="+mn-ea"/>
                        <a:cs typeface="Times New Roman" pitchFamily="18" charset="0"/>
                      </a:endParaRPr>
                    </a:p>
                  </a:txBody>
                  <a:tcPr marL="57547" marR="57547" marT="0" marB="0" anchor="ctr"/>
                </a:tc>
                <a:tc>
                  <a:txBody>
                    <a:bodyPr/>
                    <a:lstStyle/>
                    <a:p>
                      <a:pPr marL="0" marR="0" algn="ctr" rtl="1">
                        <a:lnSpc>
                          <a:spcPct val="150000"/>
                        </a:lnSpc>
                        <a:spcBef>
                          <a:spcPts val="0"/>
                        </a:spcBef>
                        <a:spcAft>
                          <a:spcPts val="0"/>
                        </a:spcAft>
                      </a:pPr>
                      <a:r>
                        <a:rPr lang="en-US" sz="1600" b="1" smtClean="0">
                          <a:effectLst/>
                          <a:latin typeface="Times New Roman" pitchFamily="18" charset="0"/>
                          <a:cs typeface="Times New Roman" pitchFamily="18" charset="0"/>
                        </a:rPr>
                        <a:t>5</a:t>
                      </a:r>
                      <a:endParaRPr lang="en-US" sz="1050" b="1" dirty="0">
                        <a:effectLst/>
                        <a:latin typeface="Times New Roman" pitchFamily="18" charset="0"/>
                        <a:ea typeface="Calibri"/>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340561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28178"/>
            <a:ext cx="6477000" cy="2031325"/>
          </a:xfrm>
          <a:prstGeom prst="rect">
            <a:avLst/>
          </a:prstGeom>
        </p:spPr>
        <p:txBody>
          <a:bodyPr wrap="square">
            <a:spAutoFit/>
          </a:bodyPr>
          <a:lstStyle/>
          <a:p>
            <a:pPr algn="just"/>
            <a:r>
              <a:rPr lang="en-US" b="1" dirty="0">
                <a:solidFill>
                  <a:srgbClr val="FF0000"/>
                </a:solidFill>
                <a:latin typeface="Times New Roman" pitchFamily="18" charset="0"/>
                <a:cs typeface="Times New Roman" pitchFamily="18" charset="0"/>
              </a:rPr>
              <a:t>Scanner</a:t>
            </a:r>
          </a:p>
          <a:p>
            <a:pPr algn="just"/>
            <a:r>
              <a:rPr lang="en-US" dirty="0">
                <a:latin typeface="Times New Roman" pitchFamily="18" charset="0"/>
                <a:cs typeface="Times New Roman" pitchFamily="18" charset="0"/>
              </a:rPr>
              <a:t>The scanner is an input device, which works more like a photocopy machine. It is used when some information is available on paper and it is to be transferred to the hard disk of the computer for further manipulation. The scanner captures images from the source which are then converted into a digital form that can be stored on the disk. These images can be edited before they are printed.</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727242"/>
            <a:ext cx="1433195" cy="1433195"/>
          </a:xfrm>
          <a:prstGeom prst="rect">
            <a:avLst/>
          </a:prstGeom>
          <a:noFill/>
          <a:ln>
            <a:noFill/>
          </a:ln>
        </p:spPr>
      </p:pic>
      <p:sp>
        <p:nvSpPr>
          <p:cNvPr id="4" name="Rectangle 3"/>
          <p:cNvSpPr/>
          <p:nvPr/>
        </p:nvSpPr>
        <p:spPr>
          <a:xfrm>
            <a:off x="381000" y="2672477"/>
            <a:ext cx="8458200" cy="2951064"/>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Digitizer</a:t>
            </a:r>
            <a:endParaRPr lang="en-US"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Digitizer is an input device which converts analog information into digital form. The digitizer can convert a signal from the television or camera into a series of numbers that could be stored in a computer. They can be used by the computer to create a picture of whatever the camera had been pointed at. Digitizing is also known as Tablet or Graphics Tablet as it converts graphics and pictorial data into binary inputs. A graphic tablet as digitizer is used for fine works of drawing and image manipulation applications.</a:t>
            </a:r>
          </a:p>
        </p:txBody>
      </p:sp>
    </p:spTree>
    <p:extLst>
      <p:ext uri="{BB962C8B-B14F-4D97-AF65-F5344CB8AC3E}">
        <p14:creationId xmlns:p14="http://schemas.microsoft.com/office/powerpoint/2010/main" val="210461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382000" cy="1704569"/>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Microphone</a:t>
            </a:r>
          </a:p>
          <a:p>
            <a:pPr algn="just">
              <a:lnSpc>
                <a:spcPct val="150000"/>
              </a:lnSpc>
            </a:pPr>
            <a:r>
              <a:rPr lang="en-US" dirty="0">
                <a:latin typeface="Times New Roman" pitchFamily="18" charset="0"/>
                <a:cs typeface="Times New Roman" pitchFamily="18" charset="0"/>
              </a:rPr>
              <a:t>The microphone is an input device to input sound that is then stored in a digital form. The microphone is used for various applications such as adding sound to a multimedia presentation or for mixing music.</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888104" y="2974340"/>
            <a:ext cx="3579496" cy="2740660"/>
          </a:xfrm>
          <a:prstGeom prst="rect">
            <a:avLst/>
          </a:prstGeom>
          <a:noFill/>
          <a:ln>
            <a:noFill/>
          </a:ln>
        </p:spPr>
      </p:pic>
    </p:spTree>
    <p:extLst>
      <p:ext uri="{BB962C8B-B14F-4D97-AF65-F5344CB8AC3E}">
        <p14:creationId xmlns:p14="http://schemas.microsoft.com/office/powerpoint/2010/main" val="320554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2549096"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Output Devices</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457200" y="1219200"/>
            <a:ext cx="8229600" cy="3366563"/>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Following are some of the important output devices used in a computer. Monitors Graphic Plotter Printer:</a:t>
            </a:r>
          </a:p>
          <a:p>
            <a:pPr algn="just">
              <a:lnSpc>
                <a:spcPct val="150000"/>
              </a:lnSpc>
            </a:pPr>
            <a:r>
              <a:rPr lang="en-US" b="1" dirty="0">
                <a:solidFill>
                  <a:srgbClr val="FF0000"/>
                </a:solidFill>
                <a:latin typeface="Times New Roman" pitchFamily="18" charset="0"/>
                <a:cs typeface="Times New Roman" pitchFamily="18" charset="0"/>
              </a:rPr>
              <a:t>Monitors</a:t>
            </a:r>
            <a:endParaRPr lang="en-US" dirty="0">
              <a:solidFill>
                <a:srgbClr val="FF0000"/>
              </a:solidFill>
              <a:latin typeface="Times New Roman" pitchFamily="18" charset="0"/>
              <a:cs typeface="Times New Roman" pitchFamily="18" charset="0"/>
            </a:endParaRPr>
          </a:p>
          <a:p>
            <a:pPr algn="just">
              <a:lnSpc>
                <a:spcPct val="150000"/>
              </a:lnSpc>
            </a:pPr>
            <a:r>
              <a:rPr lang="en-US" b="1" dirty="0">
                <a:latin typeface="Times New Roman" pitchFamily="18" charset="0"/>
                <a:cs typeface="Times New Roman" pitchFamily="18" charset="0"/>
              </a:rPr>
              <a:t>Monitors, commonly called as Visual Display Unit (VDU), are the main output device of a computer. It forms images from tiny dots, called pixels that are arranged in a rectangular Form.</a:t>
            </a:r>
            <a:r>
              <a:rPr lang="en-US" dirty="0">
                <a:latin typeface="Times New Roman" pitchFamily="18" charset="0"/>
                <a:cs typeface="Times New Roman" pitchFamily="18" charset="0"/>
              </a:rPr>
              <a:t> The sharpness of the image depends upon the number of pixels. There are two kinds of viewing screen used for monitors: Cathode-Ray Tube (CRT), and the Flat-Panel Display.</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724400"/>
            <a:ext cx="1492250" cy="1198880"/>
          </a:xfrm>
          <a:prstGeom prst="rect">
            <a:avLst/>
          </a:prstGeom>
          <a:noFill/>
          <a:ln>
            <a:noFill/>
          </a:ln>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5946" t="12433" r="6306" b="20000"/>
          <a:stretch/>
        </p:blipFill>
        <p:spPr bwMode="auto">
          <a:xfrm>
            <a:off x="5562600" y="4724400"/>
            <a:ext cx="1492250" cy="1148715"/>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065824" y="6172200"/>
            <a:ext cx="3543149" cy="369332"/>
          </a:xfrm>
          <a:prstGeom prst="rect">
            <a:avLst/>
          </a:prstGeom>
        </p:spPr>
        <p:txBody>
          <a:bodyPr wrap="none">
            <a:spAutoFit/>
          </a:bodyPr>
          <a:lstStyle/>
          <a:p>
            <a:r>
              <a:rPr lang="en-US" b="1" dirty="0">
                <a:latin typeface="Times New Roman" pitchFamily="18" charset="0"/>
                <a:cs typeface="Times New Roman" pitchFamily="18" charset="0"/>
              </a:rPr>
              <a:t>Cathode-ray Tube (CRT) Monitor</a:t>
            </a:r>
            <a:endParaRPr lang="en-US" dirty="0">
              <a:latin typeface="Times New Roman" pitchFamily="18" charset="0"/>
              <a:cs typeface="Times New Roman" pitchFamily="18" charset="0"/>
            </a:endParaRPr>
          </a:p>
        </p:txBody>
      </p:sp>
      <p:sp>
        <p:nvSpPr>
          <p:cNvPr id="7" name="Rectangle 6"/>
          <p:cNvSpPr/>
          <p:nvPr/>
        </p:nvSpPr>
        <p:spPr>
          <a:xfrm>
            <a:off x="4771284" y="6172200"/>
            <a:ext cx="2890535" cy="369332"/>
          </a:xfrm>
          <a:prstGeom prst="rect">
            <a:avLst/>
          </a:prstGeom>
        </p:spPr>
        <p:txBody>
          <a:bodyPr wrap="none">
            <a:spAutoFit/>
          </a:bodyPr>
          <a:lstStyle/>
          <a:p>
            <a:r>
              <a:rPr lang="en-US" b="1" dirty="0">
                <a:latin typeface="Times New Roman" pitchFamily="18" charset="0"/>
                <a:cs typeface="Times New Roman" pitchFamily="18" charset="0"/>
              </a:rPr>
              <a:t>Flat-Panel Display Monitor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8991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28385"/>
            <a:ext cx="6785187" cy="4662815"/>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Printers</a:t>
            </a:r>
          </a:p>
          <a:p>
            <a:pPr algn="just">
              <a:lnSpc>
                <a:spcPct val="150000"/>
              </a:lnSpc>
            </a:pPr>
            <a:r>
              <a:rPr lang="en-US" dirty="0">
                <a:latin typeface="Times New Roman" pitchFamily="18" charset="0"/>
                <a:cs typeface="Times New Roman" pitchFamily="18" charset="0"/>
              </a:rPr>
              <a:t>The Printer is an output device, which is used to print information on paper. There are two types of printers: Impact Printers and Non-Impact Printers.</a:t>
            </a:r>
          </a:p>
          <a:p>
            <a:pPr algn="just">
              <a:lnSpc>
                <a:spcPct val="150000"/>
              </a:lnSpc>
            </a:pPr>
            <a:r>
              <a:rPr lang="en-US" dirty="0">
                <a:solidFill>
                  <a:srgbClr val="FF0000"/>
                </a:solidFill>
                <a:latin typeface="Times New Roman" pitchFamily="18" charset="0"/>
                <a:cs typeface="Times New Roman" pitchFamily="18" charset="0"/>
              </a:rPr>
              <a:t>Impact Printers</a:t>
            </a:r>
          </a:p>
          <a:p>
            <a:pPr algn="just">
              <a:lnSpc>
                <a:spcPct val="150000"/>
              </a:lnSpc>
            </a:pPr>
            <a:r>
              <a:rPr lang="en-US" dirty="0">
                <a:latin typeface="Times New Roman" pitchFamily="18" charset="0"/>
                <a:cs typeface="Times New Roman" pitchFamily="18" charset="0"/>
              </a:rPr>
              <a:t>Impact printers print the characters by striking them on the ribbon, and then pressed on the paper. Characteristics of Impact Printers are the following: Very low consumable costs, Very noisy Useful for bulk printing due to low cost, there is physical contact with the paper to produce an image. These printers are of two types: Character printers, which print one character at a time and Line printers.</a:t>
            </a:r>
          </a:p>
        </p:txBody>
      </p:sp>
      <p:pic>
        <p:nvPicPr>
          <p:cNvPr id="3" name="Picture 2"/>
          <p:cNvPicPr/>
          <p:nvPr/>
        </p:nvPicPr>
        <p:blipFill rotWithShape="1">
          <a:blip r:embed="rId2">
            <a:extLst>
              <a:ext uri="{28A0092B-C50C-407E-A947-70E740481C1C}">
                <a14:useLocalDpi xmlns:a14="http://schemas.microsoft.com/office/drawing/2010/main" val="0"/>
              </a:ext>
            </a:extLst>
          </a:blip>
          <a:srcRect l="17318" t="3465" r="17177" b="2228"/>
          <a:stretch/>
        </p:blipFill>
        <p:spPr bwMode="auto">
          <a:xfrm>
            <a:off x="7166187" y="2135434"/>
            <a:ext cx="1630680" cy="13246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12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458200" cy="3416320"/>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Dot Matrix Printer</a:t>
            </a:r>
          </a:p>
          <a:p>
            <a:pPr algn="just">
              <a:lnSpc>
                <a:spcPct val="150000"/>
              </a:lnSpc>
            </a:pPr>
            <a:r>
              <a:rPr lang="en-US" dirty="0">
                <a:latin typeface="Times New Roman" pitchFamily="18" charset="0"/>
                <a:cs typeface="Times New Roman" pitchFamily="18" charset="0"/>
              </a:rPr>
              <a:t>In the market, one of the most popular printers is Dot Matrix Printer. These printers are popular because of their ease of printing and economical price. Each character is printed in the form of a pattern of dots and head consists of a Matrix of Pins of size (5*7, 7*9, 9*7 or 9*9) which comes out to form a character which is why it is called Dot Matrix Printer.</a:t>
            </a:r>
          </a:p>
          <a:p>
            <a:pPr algn="just">
              <a:lnSpc>
                <a:spcPct val="150000"/>
              </a:lnSpc>
            </a:pPr>
            <a:r>
              <a:rPr lang="en-US" dirty="0">
                <a:latin typeface="Times New Roman" pitchFamily="18" charset="0"/>
                <a:cs typeface="Times New Roman" pitchFamily="18" charset="0"/>
              </a:rPr>
              <a:t>Advantages: Inexpensive, Widely Used, Other language characters can be printed.</a:t>
            </a:r>
          </a:p>
          <a:p>
            <a:pPr algn="just">
              <a:lnSpc>
                <a:spcPct val="150000"/>
              </a:lnSpc>
            </a:pPr>
            <a:r>
              <a:rPr lang="en-US" dirty="0">
                <a:latin typeface="Times New Roman" pitchFamily="18" charset="0"/>
                <a:cs typeface="Times New Roman" pitchFamily="18" charset="0"/>
              </a:rPr>
              <a:t>Disadvantages: Slow Speed and Poor Quality.</a:t>
            </a:r>
          </a:p>
        </p:txBody>
      </p:sp>
      <p:pic>
        <p:nvPicPr>
          <p:cNvPr id="3" name="Picture 2"/>
          <p:cNvPicPr/>
          <p:nvPr/>
        </p:nvPicPr>
        <p:blipFill rotWithShape="1">
          <a:blip r:embed="rId2">
            <a:extLst>
              <a:ext uri="{28A0092B-C50C-407E-A947-70E740481C1C}">
                <a14:useLocalDpi xmlns:a14="http://schemas.microsoft.com/office/drawing/2010/main" val="0"/>
              </a:ext>
            </a:extLst>
          </a:blip>
          <a:srcRect l="7711" r="7455"/>
          <a:stretch/>
        </p:blipFill>
        <p:spPr bwMode="auto">
          <a:xfrm>
            <a:off x="4191000" y="4114800"/>
            <a:ext cx="2539365" cy="16421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16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067" y="599519"/>
            <a:ext cx="8458200" cy="2535566"/>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Non-impact Printers</a:t>
            </a:r>
          </a:p>
          <a:p>
            <a:pPr algn="just">
              <a:lnSpc>
                <a:spcPct val="150000"/>
              </a:lnSpc>
            </a:pPr>
            <a:r>
              <a:rPr lang="en-US" dirty="0">
                <a:latin typeface="Times New Roman" pitchFamily="18" charset="0"/>
                <a:cs typeface="Times New Roman" pitchFamily="18" charset="0"/>
              </a:rPr>
              <a:t>Non-impact printers print the characters without using the ribbon. These printers print a complete page at a time, thus they are also called as Page Printers. These printers are of two types - Laser Printers Inkjet Printers Characteristics of Non-impact Printers Faster than impact printers. They are not noisy, High quality, Supports many fonts and different character size.</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81400"/>
            <a:ext cx="2832100" cy="2315527"/>
          </a:xfrm>
          <a:prstGeom prst="rect">
            <a:avLst/>
          </a:prstGeom>
          <a:noFill/>
          <a:ln>
            <a:noFill/>
          </a:ln>
        </p:spPr>
      </p:pic>
    </p:spTree>
    <p:extLst>
      <p:ext uri="{BB962C8B-B14F-4D97-AF65-F5344CB8AC3E}">
        <p14:creationId xmlns:p14="http://schemas.microsoft.com/office/powerpoint/2010/main" val="309275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2585323"/>
          </a:xfrm>
          <a:prstGeom prst="rect">
            <a:avLst/>
          </a:prstGeom>
        </p:spPr>
        <p:txBody>
          <a:bodyPr wrap="square">
            <a:spAutoFit/>
          </a:bodyPr>
          <a:lstStyle/>
          <a:p>
            <a:pPr algn="just">
              <a:lnSpc>
                <a:spcPct val="150000"/>
              </a:lnSpc>
            </a:pPr>
            <a:r>
              <a:rPr lang="en-US" b="1" dirty="0">
                <a:solidFill>
                  <a:srgbClr val="FF0000"/>
                </a:solidFill>
                <a:latin typeface="Times New Roman" pitchFamily="18" charset="0"/>
                <a:cs typeface="Times New Roman" pitchFamily="18" charset="0"/>
              </a:rPr>
              <a:t>Laser Printers</a:t>
            </a:r>
          </a:p>
          <a:p>
            <a:pPr algn="just">
              <a:lnSpc>
                <a:spcPct val="150000"/>
              </a:lnSpc>
            </a:pPr>
            <a:r>
              <a:rPr lang="en-US" dirty="0">
                <a:latin typeface="Times New Roman" pitchFamily="18" charset="0"/>
                <a:cs typeface="Times New Roman" pitchFamily="18" charset="0"/>
              </a:rPr>
              <a:t>These are non-impact page printers. They use laser lights to produce the dots needed to form the characters to be printed on a page. Advantages: Very high speed, Very high quality output, Good graphics quality, Supports many fonts and different character size Disadvantages: Expensive, cannot be used to produce multiple copies of a document in a single Printing.</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05200"/>
            <a:ext cx="3124200" cy="1910080"/>
          </a:xfrm>
          <a:prstGeom prst="rect">
            <a:avLst/>
          </a:prstGeom>
          <a:noFill/>
          <a:ln>
            <a:noFill/>
          </a:ln>
        </p:spPr>
      </p:pic>
    </p:spTree>
    <p:extLst>
      <p:ext uri="{BB962C8B-B14F-4D97-AF65-F5344CB8AC3E}">
        <p14:creationId xmlns:p14="http://schemas.microsoft.com/office/powerpoint/2010/main" val="679728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606</TotalTime>
  <Words>748</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26</cp:revision>
  <dcterms:created xsi:type="dcterms:W3CDTF">2018-11-16T15:07:23Z</dcterms:created>
  <dcterms:modified xsi:type="dcterms:W3CDTF">2018-11-20T20:35:05Z</dcterms:modified>
</cp:coreProperties>
</file>